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4"/>
  </p:notesMasterIdLst>
  <p:sldIdLst>
    <p:sldId id="256" r:id="rId2"/>
    <p:sldId id="279" r:id="rId3"/>
    <p:sldId id="28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80" r:id="rId12"/>
    <p:sldId id="282" r:id="rId1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3FC3"/>
    <a:srgbClr val="1FF5F5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9095" autoAdjust="0"/>
  </p:normalViewPr>
  <p:slideViewPr>
    <p:cSldViewPr>
      <p:cViewPr>
        <p:scale>
          <a:sx n="60" d="100"/>
          <a:sy n="60" d="100"/>
        </p:scale>
        <p:origin x="-1392" y="-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46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DBDEE-6132-4A8D-9B25-3E8767C62991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C1B75-1A70-4235-AEAE-197178951F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590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1B75-1A70-4235-AEAE-197178951F38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327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1B75-1A70-4235-AEAE-197178951F38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327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1B75-1A70-4235-AEAE-197178951F38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327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1B75-1A70-4235-AEAE-197178951F38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327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1B75-1A70-4235-AEAE-197178951F38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327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1B75-1A70-4235-AEAE-197178951F38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327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1B75-1A70-4235-AEAE-197178951F38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327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5443-0336-429B-B22A-C115DB34268B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1DD9B3-50C8-4E46-B8AD-863F28CFDA4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5443-0336-429B-B22A-C115DB34268B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9B3-50C8-4E46-B8AD-863F28CFDA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5443-0336-429B-B22A-C115DB34268B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9B3-50C8-4E46-B8AD-863F28CFDA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5443-0336-429B-B22A-C115DB34268B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9B3-50C8-4E46-B8AD-863F28CFDA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5443-0336-429B-B22A-C115DB34268B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9B3-50C8-4E46-B8AD-863F28CFDA4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5443-0336-429B-B22A-C115DB34268B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9B3-50C8-4E46-B8AD-863F28CFDA4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5443-0336-429B-B22A-C115DB34268B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9B3-50C8-4E46-B8AD-863F28CFDA4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5443-0336-429B-B22A-C115DB34268B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9B3-50C8-4E46-B8AD-863F28CFDA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5443-0336-429B-B22A-C115DB34268B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9B3-50C8-4E46-B8AD-863F28CFDA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5443-0336-429B-B22A-C115DB34268B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9B3-50C8-4E46-B8AD-863F28CFDA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5443-0336-429B-B22A-C115DB34268B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9B3-50C8-4E46-B8AD-863F28CFDA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7ED5443-0336-429B-B22A-C115DB34268B}" type="datetimeFigureOut">
              <a:rPr lang="fr-FR" smtClean="0"/>
              <a:pPr/>
              <a:t>21/10/2017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A1DD9B3-50C8-4E46-B8AD-863F28CFDA4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3.xls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Compagnie des Archers </a:t>
            </a:r>
            <a:r>
              <a:rPr lang="fr-FR" dirty="0" err="1" smtClean="0"/>
              <a:t>Tricastins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Bilan sportif 2016/2017 v2</a:t>
            </a:r>
          </a:p>
          <a:p>
            <a:r>
              <a:rPr lang="fr-FR" dirty="0" smtClean="0"/>
              <a:t>AG du 20/10/2017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096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6381328"/>
            <a:ext cx="6400800" cy="42021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Bilan </a:t>
            </a:r>
            <a:r>
              <a:rPr lang="fr-FR" dirty="0" smtClean="0"/>
              <a:t>sportif 2017</a:t>
            </a:r>
            <a:endParaRPr lang="fr-FR" dirty="0"/>
          </a:p>
          <a:p>
            <a:endParaRPr lang="fr-FR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602326"/>
              </p:ext>
            </p:extLst>
          </p:nvPr>
        </p:nvGraphicFramePr>
        <p:xfrm>
          <a:off x="763587" y="332656"/>
          <a:ext cx="8380413" cy="581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Feuille de calcul" r:id="rId4" imgW="11191955" imgH="8448624" progId="Excel.Sheet.12">
                  <p:embed/>
                </p:oleObj>
              </mc:Choice>
              <mc:Fallback>
                <p:oleObj name="Feuille de calcul" r:id="rId4" imgW="11191955" imgH="8448624" progId="Excel.Shee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7" y="332656"/>
                        <a:ext cx="8380413" cy="581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602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-891480"/>
            <a:ext cx="8280920" cy="6984776"/>
          </a:xfrm>
        </p:spPr>
        <p:txBody>
          <a:bodyPr/>
          <a:lstStyle/>
          <a:p>
            <a:pPr algn="l"/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b="1" u="sng" dirty="0" smtClean="0"/>
              <a:t> </a:t>
            </a:r>
            <a:r>
              <a:rPr lang="fr-FR" sz="2000" b="1" u="sng" dirty="0" smtClean="0"/>
              <a:t>Prévisions 2017/2018 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>Poursuivre  les tirs en équipe avec les inscriptions de :</a:t>
            </a:r>
            <a:br>
              <a:rPr lang="fr-FR" sz="2000" dirty="0" smtClean="0"/>
            </a:br>
            <a:r>
              <a:rPr lang="fr-FR" sz="2000" dirty="0" smtClean="0"/>
              <a:t>	¤ 1 équipe en DRE  Classique hommes</a:t>
            </a:r>
            <a:br>
              <a:rPr lang="fr-FR" sz="2000" dirty="0" smtClean="0"/>
            </a:br>
            <a:r>
              <a:rPr lang="fr-FR" sz="2000" dirty="0" smtClean="0"/>
              <a:t>	¤ 1 équipe en DRAPE  Poulies hommes</a:t>
            </a:r>
            <a:br>
              <a:rPr lang="fr-FR" sz="2000" dirty="0" smtClean="0"/>
            </a:br>
            <a:r>
              <a:rPr lang="fr-FR" sz="2000" dirty="0" smtClean="0"/>
              <a:t>	¤ 1 équipe Challenge « Mixte » ou DRH           </a:t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Organiser  3 compétitions </a:t>
            </a:r>
            <a:br>
              <a:rPr lang="fr-FR" sz="2000" dirty="0" smtClean="0"/>
            </a:br>
            <a:r>
              <a:rPr lang="fr-FR" sz="2000" dirty="0" smtClean="0"/>
              <a:t>	¤ Salle en décembre (les 9 et 10)</a:t>
            </a:r>
            <a:br>
              <a:rPr lang="fr-FR" sz="2000" dirty="0" smtClean="0"/>
            </a:br>
            <a:r>
              <a:rPr lang="fr-FR" sz="2000" dirty="0" smtClean="0"/>
              <a:t>	¤ Campagne en avril (les 28 et 29)</a:t>
            </a:r>
            <a:br>
              <a:rPr lang="fr-FR" sz="2000" dirty="0" smtClean="0"/>
            </a:br>
            <a:r>
              <a:rPr lang="fr-FR" sz="2000" dirty="0" smtClean="0"/>
              <a:t>	¤ FITA et Fédéral si possible support de DR en juin (les 9 et 10)</a:t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/>
              <a:t>	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5638800"/>
            <a:ext cx="6400800" cy="1219200"/>
          </a:xfrm>
        </p:spPr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Bilan sportif 2016/2017</a:t>
            </a:r>
          </a:p>
          <a:p>
            <a:r>
              <a:rPr lang="fr-FR" dirty="0" smtClean="0"/>
              <a:t>AG 20/10/2017</a:t>
            </a:r>
            <a:endParaRPr lang="fr-FR" dirty="0"/>
          </a:p>
        </p:txBody>
      </p:sp>
      <p:sp>
        <p:nvSpPr>
          <p:cNvPr id="4" name="Vague 3"/>
          <p:cNvSpPr/>
          <p:nvPr/>
        </p:nvSpPr>
        <p:spPr>
          <a:xfrm>
            <a:off x="6012160" y="2420888"/>
            <a:ext cx="1512168" cy="72008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NEW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275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424936" cy="4923928"/>
          </a:xfrm>
        </p:spPr>
        <p:txBody>
          <a:bodyPr/>
          <a:lstStyle/>
          <a:p>
            <a:pPr algn="l"/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Poursuivre les programmes d’entraînements avec la présence du BE;  Laurent Astier. Intervention sur 7 samedis après-midi</a:t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Continuer les passages des « Flèches et Plumes » une fois par mois</a:t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Avoir plus de qualifiés aux championnats Régionaux et de France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/>
              <a:t/>
            </a:r>
            <a:br>
              <a:rPr lang="fr-FR" sz="1800" dirty="0"/>
            </a:br>
            <a:r>
              <a:rPr lang="fr-FR" sz="1800" u="sng" dirty="0" smtClean="0"/>
              <a:t>Objectifs de travail: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600" dirty="0" smtClean="0"/>
              <a:t>Constituer une équipe « Campagne » (1 arc à poulies, 1 arc nu et 1 arc classique) </a:t>
            </a:r>
            <a:br>
              <a:rPr lang="fr-FR" sz="1600" dirty="0" smtClean="0"/>
            </a:br>
            <a:r>
              <a:rPr lang="fr-FR" sz="1600" dirty="0" smtClean="0"/>
              <a:t>Organiser un </a:t>
            </a:r>
            <a:r>
              <a:rPr lang="fr-FR" sz="1600" dirty="0" err="1" smtClean="0"/>
              <a:t>Beursault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/>
              <a:t>	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5638800"/>
            <a:ext cx="6400800" cy="1219200"/>
          </a:xfrm>
        </p:spPr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Bilan sportif 2016/2017</a:t>
            </a:r>
          </a:p>
          <a:p>
            <a:r>
              <a:rPr lang="fr-FR" dirty="0" smtClean="0"/>
              <a:t>AG 20/10/2017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95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fr-FR" sz="3200" dirty="0" smtClean="0"/>
              <a:t>Lexique</a:t>
            </a:r>
            <a:br>
              <a:rPr lang="fr-FR" sz="3200" dirty="0" smtClean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Bilan sportif 2016/2017</a:t>
            </a: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97676"/>
              </p:ext>
            </p:extLst>
          </p:nvPr>
        </p:nvGraphicFramePr>
        <p:xfrm>
          <a:off x="467544" y="1124744"/>
          <a:ext cx="3600400" cy="3186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Worksheet" r:id="rId3" imgW="4143322" imgH="3667048" progId="Excel.Sheet.12">
                  <p:embed/>
                </p:oleObj>
              </mc:Choice>
              <mc:Fallback>
                <p:oleObj name="Worksheet" r:id="rId3" imgW="4143322" imgH="3667048" progId="Excel.Sheet.12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124744"/>
                        <a:ext cx="3600400" cy="31865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942191"/>
              </p:ext>
            </p:extLst>
          </p:nvPr>
        </p:nvGraphicFramePr>
        <p:xfrm>
          <a:off x="4356100" y="1489075"/>
          <a:ext cx="4906963" cy="359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Feuille de calcul" r:id="rId5" imgW="6546772" imgH="4387873" progId="Excel.Sheet.12">
                  <p:embed/>
                </p:oleObj>
              </mc:Choice>
              <mc:Fallback>
                <p:oleObj name="Feuille de calcul" r:id="rId5" imgW="6546772" imgH="4387873" progId="Excel.Sheet.12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489075"/>
                        <a:ext cx="4906963" cy="359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739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8229600" cy="1600200"/>
          </a:xfrm>
        </p:spPr>
        <p:txBody>
          <a:bodyPr/>
          <a:lstStyle/>
          <a:p>
            <a:r>
              <a:rPr lang="fr-FR" dirty="0" smtClean="0"/>
              <a:t>Félicitations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/>
              <a:t>A Cindy </a:t>
            </a:r>
            <a:r>
              <a:rPr lang="fr-FR" b="1" dirty="0" err="1" smtClean="0"/>
              <a:t>Blachère</a:t>
            </a:r>
            <a:r>
              <a:rPr lang="fr-FR" b="1" dirty="0" smtClean="0"/>
              <a:t> pour son titre de championne Rhône-Alpes de tir en salle dans la catégorie Minime</a:t>
            </a:r>
          </a:p>
          <a:p>
            <a:endParaRPr lang="fr-FR" b="1" dirty="0" smtClean="0"/>
          </a:p>
          <a:p>
            <a:r>
              <a:rPr lang="fr-FR" b="1" dirty="0" smtClean="0"/>
              <a:t>A notre équipe masculine classique pour son titre de championne DR Honneur Auvergne-Rhône-Alpes</a:t>
            </a:r>
          </a:p>
          <a:p>
            <a:pPr>
              <a:buNone/>
            </a:pPr>
            <a:r>
              <a:rPr lang="fr-FR" b="1" dirty="0" smtClean="0"/>
              <a:t>	Composée de : Paul </a:t>
            </a:r>
            <a:r>
              <a:rPr lang="fr-FR" b="1" dirty="0" err="1" smtClean="0"/>
              <a:t>Branchereau</a:t>
            </a:r>
            <a:r>
              <a:rPr lang="fr-FR" b="1" dirty="0" smtClean="0"/>
              <a:t>, Florent Dubois et Guillaume </a:t>
            </a:r>
            <a:r>
              <a:rPr lang="fr-FR" b="1" dirty="0" err="1" smtClean="0"/>
              <a:t>Venembre</a:t>
            </a:r>
            <a:r>
              <a:rPr lang="fr-FR" b="1" dirty="0" smtClean="0"/>
              <a:t> </a:t>
            </a:r>
          </a:p>
          <a:p>
            <a:endParaRPr lang="fr-FR" b="1" dirty="0" smtClean="0"/>
          </a:p>
          <a:p>
            <a:r>
              <a:rPr lang="fr-FR" b="1" dirty="0" smtClean="0"/>
              <a:t>A nos débutants qui ont tout le long de l’année se sont appliqués à obtenir leurs « Plumes ou </a:t>
            </a:r>
            <a:r>
              <a:rPr lang="fr-FR" b="1" dirty="0" err="1" smtClean="0"/>
              <a:t>Flêches</a:t>
            </a:r>
            <a:r>
              <a:rPr lang="fr-FR" b="1" dirty="0" smtClean="0"/>
              <a:t> de progressions »</a:t>
            </a:r>
          </a:p>
          <a:p>
            <a:endParaRPr lang="fr-FR" b="1" dirty="0" smtClean="0"/>
          </a:p>
          <a:p>
            <a:r>
              <a:rPr lang="fr-FR" b="1" dirty="0" smtClean="0"/>
              <a:t>A nos autres compétiteurs pour avoir représentés la Cie à tous les niveaux dans les disciplines suivantes : </a:t>
            </a:r>
          </a:p>
          <a:p>
            <a:pPr lvl="2">
              <a:buNone/>
            </a:pPr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6381328"/>
            <a:ext cx="6400800" cy="42021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Bilan </a:t>
            </a:r>
            <a:r>
              <a:rPr lang="fr-FR" dirty="0" smtClean="0"/>
              <a:t>sportif 2017</a:t>
            </a:r>
            <a:endParaRPr lang="fr-FR" dirty="0"/>
          </a:p>
          <a:p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253569"/>
              </p:ext>
            </p:extLst>
          </p:nvPr>
        </p:nvGraphicFramePr>
        <p:xfrm>
          <a:off x="683568" y="260648"/>
          <a:ext cx="7992889" cy="6293708"/>
        </p:xfrm>
        <a:graphic>
          <a:graphicData uri="http://schemas.openxmlformats.org/drawingml/2006/table">
            <a:tbl>
              <a:tblPr/>
              <a:tblGrid>
                <a:gridCol w="99209"/>
                <a:gridCol w="1067036"/>
                <a:gridCol w="1040583"/>
                <a:gridCol w="802480"/>
                <a:gridCol w="529110"/>
                <a:gridCol w="363763"/>
                <a:gridCol w="363763"/>
                <a:gridCol w="1084674"/>
                <a:gridCol w="767208"/>
                <a:gridCol w="529110"/>
                <a:gridCol w="449744"/>
                <a:gridCol w="853097"/>
                <a:gridCol w="43112"/>
              </a:tblGrid>
              <a:tr h="254699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Discipline SALLE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9008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918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Nbre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de podiums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146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Nbre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de concours avec participation Cie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Classement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146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Nbre de participations/Départs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132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135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157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146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Moyenne par concours 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9008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9008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 top </a:t>
                      </a:r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 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des compétiteurs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9008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Classement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Participants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Nbre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22" marR="4022" marT="4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Championnat 26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146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BESSARD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Philippe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Podiums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Clt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Cat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146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BARNIER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Pierrette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BALZANO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Romain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CCL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146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MUSEMENT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Lydie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BLACHERE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Cindy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BCL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146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BALZANO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Romain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PILMES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Arthur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MCL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146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BLACHERE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Cindy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GONZALEZ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Loïse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CCL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146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BENTOUMI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Samir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TORSET-BONFILLOU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Erwann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SCO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0553">
                <a:tc rowSpan="2"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9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DUBOIS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Florent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SCL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146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DESPRES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Armand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PORTALIER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Jeanne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CCL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TORSET-BONFILLOU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Erwann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TERRASSE</a:t>
                      </a:r>
                    </a:p>
                  </a:txBody>
                  <a:tcPr marL="4022" marR="4022" marT="40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Jean Paul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SVBB</a:t>
                      </a:r>
                    </a:p>
                  </a:txBody>
                  <a:tcPr marL="4022" marR="4022" marT="4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146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PORTALIER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Cédric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FOULON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Jean-Pierre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146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TERRASSE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Jean-Paul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9008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9008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Championnat Rhône Alpes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9008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Participants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Classement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Cat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9008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BLACHERE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Cindy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BCL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9008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BESSARD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Philippe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SVCO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9008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BALZANO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Romain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JCL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9008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TERRASSE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Jean-Paul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SVBB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9008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9008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Championnat de France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9008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Participants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Classement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Cat.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9008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873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873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022" marR="4022" marT="402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9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6381328"/>
            <a:ext cx="6400800" cy="42021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Bilan </a:t>
            </a:r>
            <a:r>
              <a:rPr lang="fr-FR" dirty="0" smtClean="0"/>
              <a:t>sportif 2017</a:t>
            </a:r>
            <a:endParaRPr lang="fr-FR" dirty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771105"/>
              </p:ext>
            </p:extLst>
          </p:nvPr>
        </p:nvGraphicFramePr>
        <p:xfrm>
          <a:off x="395536" y="188640"/>
          <a:ext cx="8496945" cy="5832658"/>
        </p:xfrm>
        <a:graphic>
          <a:graphicData uri="http://schemas.openxmlformats.org/drawingml/2006/table">
            <a:tbl>
              <a:tblPr/>
              <a:tblGrid>
                <a:gridCol w="166212"/>
                <a:gridCol w="1165891"/>
                <a:gridCol w="1136986"/>
                <a:gridCol w="876827"/>
                <a:gridCol w="578128"/>
                <a:gridCol w="356512"/>
                <a:gridCol w="356512"/>
                <a:gridCol w="1050266"/>
                <a:gridCol w="780472"/>
                <a:gridCol w="455275"/>
                <a:gridCol w="404690"/>
                <a:gridCol w="404690"/>
                <a:gridCol w="764484"/>
              </a:tblGrid>
              <a:tr h="14108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78076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Discipline CAMPAGNE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185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Nbre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de concours avec participation Cie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Nbre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de podiums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Nbre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de participations/Départs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Classement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Moyenne par concours 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 top 5 des compétiteurs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Classement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Participants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Nbre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BESSARD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Philippe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BENTOUMI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Samir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MUSEMENT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Lydie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DESPRES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Armand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PORTALIER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Cedric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Championnat 26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Podiums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Clt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Cat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Championnat </a:t>
                      </a:r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Auvergne-Rhône-Alpes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BLACHERE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Cindy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MCL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Participants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Classement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Cat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TERRASSE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Jean Paul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SVBB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DESPRES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Armand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SCL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BENTOUMI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Samir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VCL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BESSARD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Philippe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SVCO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BESSARD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Philippe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SVCO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CALENDRIER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Laurent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VCO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PLOUVIN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Frédéric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VCL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MUSEMENT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Lydie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VCL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Championnat de France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DESPRES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Armand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SCO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Participants</a:t>
                      </a:r>
                    </a:p>
                  </a:txBody>
                  <a:tcPr marL="5118" marR="5118" marT="51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Classement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Cat.</a:t>
                      </a:r>
                    </a:p>
                  </a:txBody>
                  <a:tcPr marL="5118" marR="5118" marT="5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MUSEMENT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Lydie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VCL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BENTOUMI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Samir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VCL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BESSARD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Philippe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SVCO</a:t>
                      </a:r>
                    </a:p>
                  </a:txBody>
                  <a:tcPr marL="5118" marR="5118" marT="51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08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7233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118" marR="5118" marT="51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06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6381328"/>
            <a:ext cx="6400800" cy="42021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Bilan </a:t>
            </a:r>
            <a:r>
              <a:rPr lang="fr-FR" dirty="0" smtClean="0"/>
              <a:t>sportif 2017</a:t>
            </a:r>
            <a:endParaRPr lang="fr-FR" dirty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206393"/>
              </p:ext>
            </p:extLst>
          </p:nvPr>
        </p:nvGraphicFramePr>
        <p:xfrm>
          <a:off x="539553" y="332663"/>
          <a:ext cx="8136902" cy="6028497"/>
        </p:xfrm>
        <a:graphic>
          <a:graphicData uri="http://schemas.openxmlformats.org/drawingml/2006/table">
            <a:tbl>
              <a:tblPr/>
              <a:tblGrid>
                <a:gridCol w="281829"/>
                <a:gridCol w="944247"/>
                <a:gridCol w="1483815"/>
                <a:gridCol w="876801"/>
                <a:gridCol w="578110"/>
                <a:gridCol w="356502"/>
                <a:gridCol w="339640"/>
                <a:gridCol w="456142"/>
                <a:gridCol w="35252"/>
                <a:gridCol w="770813"/>
                <a:gridCol w="578110"/>
                <a:gridCol w="578110"/>
                <a:gridCol w="578110"/>
                <a:gridCol w="279421"/>
              </a:tblGrid>
              <a:tr h="17386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Discipline FITA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79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295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Nbre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de concours avec participation Cie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Nbre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de podiums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Nbre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de participations/Départs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Classement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Moyenne par concours 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182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 top 6 des compétiteurs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Classement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Participants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Nbre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386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BESSARD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Philippe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386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DESPRES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Armand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386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DUBOIS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Florent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386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PORTALIER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Cedric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386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CALENDRIER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Laurent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386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VENEMBRE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Guillaume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BRANCHEREAU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Paul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386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386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182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Championnat </a:t>
                      </a:r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Auvergne-Rhône-Alpes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Championnat 26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Participants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Classement</a:t>
                      </a:r>
                    </a:p>
                  </a:txBody>
                  <a:tcPr marL="4926" marR="4926" marT="4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Cat</a:t>
                      </a:r>
                    </a:p>
                  </a:txBody>
                  <a:tcPr marL="4926" marR="4926" marT="4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Podiums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Clt</a:t>
                      </a:r>
                    </a:p>
                  </a:txBody>
                  <a:tcPr marL="4926" marR="4926" marT="4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Cat</a:t>
                      </a:r>
                    </a:p>
                  </a:txBody>
                  <a:tcPr marL="4926" marR="4926" marT="4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4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MUSEMENT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Lydie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VCL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179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DUBOIS 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Florent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SCL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182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Championnat de France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Participants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Classement</a:t>
                      </a:r>
                    </a:p>
                  </a:txBody>
                  <a:tcPr marL="4926" marR="4926" marT="4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Cat.</a:t>
                      </a:r>
                    </a:p>
                  </a:txBody>
                  <a:tcPr marL="4926" marR="4926" marT="4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11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BESSARD</a:t>
                      </a:r>
                    </a:p>
                  </a:txBody>
                  <a:tcPr marL="4926" marR="4926" marT="4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Philippe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SVCO</a:t>
                      </a:r>
                    </a:p>
                  </a:txBody>
                  <a:tcPr marL="4926" marR="4926" marT="4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88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926" marR="4926" marT="49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13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926" marR="4926" marT="49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926" marR="4926" marT="49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84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6381328"/>
            <a:ext cx="6400800" cy="42021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Bilan </a:t>
            </a:r>
            <a:r>
              <a:rPr lang="fr-FR" dirty="0" smtClean="0"/>
              <a:t>sportif 2017</a:t>
            </a:r>
            <a:endParaRPr lang="fr-FR" dirty="0"/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960607"/>
              </p:ext>
            </p:extLst>
          </p:nvPr>
        </p:nvGraphicFramePr>
        <p:xfrm>
          <a:off x="899591" y="620686"/>
          <a:ext cx="7704857" cy="5785611"/>
        </p:xfrm>
        <a:graphic>
          <a:graphicData uri="http://schemas.openxmlformats.org/drawingml/2006/table">
            <a:tbl>
              <a:tblPr/>
              <a:tblGrid>
                <a:gridCol w="212827"/>
                <a:gridCol w="1226291"/>
                <a:gridCol w="1086940"/>
                <a:gridCol w="861444"/>
                <a:gridCol w="527000"/>
                <a:gridCol w="405386"/>
                <a:gridCol w="385116"/>
                <a:gridCol w="486464"/>
                <a:gridCol w="618213"/>
                <a:gridCol w="94976"/>
                <a:gridCol w="513102"/>
                <a:gridCol w="415520"/>
                <a:gridCol w="435789"/>
                <a:gridCol w="435789"/>
              </a:tblGrid>
              <a:tr h="17713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4688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Discipline FEDERAL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570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1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1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Nbre</a:t>
                      </a:r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de concours avec participation Cie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Nbre</a:t>
                      </a:r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de podiums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1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Nbre</a:t>
                      </a:r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de participations/Départs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Classement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1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Moyenne par concours 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1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6179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 top </a:t>
                      </a:r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 </a:t>
                      </a:r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des compétiteurs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1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Classement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Participants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Nbre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13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MUSEMENT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Lydie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13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BONNAMY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Julien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13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BENTOUMI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Samir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13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FOULON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Jean Pierre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13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DUBOIS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Florent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13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JEAN 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Clément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1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TERRASSE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Jean Paul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1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6179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Championnat </a:t>
                      </a:r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Auvergne-Rhône-Alpes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Championnat 26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1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Participants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Classement</a:t>
                      </a:r>
                    </a:p>
                  </a:txBody>
                  <a:tcPr marL="5340" marR="5340" marT="5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Cat</a:t>
                      </a:r>
                    </a:p>
                  </a:txBody>
                  <a:tcPr marL="5340" marR="5340" marT="5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Podiums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Clt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Cat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1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DUBOIS 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Florent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SCL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1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MUSEMENT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Lydie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VCL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6179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Championnat de France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1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Participants</a:t>
                      </a:r>
                    </a:p>
                  </a:txBody>
                  <a:tcPr marL="5340" marR="5340" marT="5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Classement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Cat.</a:t>
                      </a:r>
                    </a:p>
                  </a:txBody>
                  <a:tcPr marL="5340" marR="5340" marT="5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15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13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7134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7611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991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40" marR="5340" marT="5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40" marR="5340" marT="5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1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6381328"/>
            <a:ext cx="6400800" cy="42021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Bilan </a:t>
            </a:r>
            <a:r>
              <a:rPr lang="fr-FR" dirty="0" smtClean="0"/>
              <a:t>sportif 2017</a:t>
            </a:r>
            <a:endParaRPr lang="fr-FR" dirty="0"/>
          </a:p>
          <a:p>
            <a:endParaRPr lang="fr-FR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702279" cy="499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516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6381328"/>
            <a:ext cx="6400800" cy="42021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Bilan </a:t>
            </a:r>
            <a:r>
              <a:rPr lang="fr-FR" dirty="0" smtClean="0"/>
              <a:t>sportif 2017</a:t>
            </a:r>
            <a:endParaRPr lang="fr-FR" dirty="0"/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216632"/>
              </p:ext>
            </p:extLst>
          </p:nvPr>
        </p:nvGraphicFramePr>
        <p:xfrm>
          <a:off x="539553" y="476673"/>
          <a:ext cx="8064895" cy="5184577"/>
        </p:xfrm>
        <a:graphic>
          <a:graphicData uri="http://schemas.openxmlformats.org/drawingml/2006/table">
            <a:tbl>
              <a:tblPr/>
              <a:tblGrid>
                <a:gridCol w="224480"/>
                <a:gridCol w="1066278"/>
                <a:gridCol w="851153"/>
                <a:gridCol w="823091"/>
                <a:gridCol w="888564"/>
                <a:gridCol w="159006"/>
                <a:gridCol w="918963"/>
                <a:gridCol w="673439"/>
                <a:gridCol w="1421703"/>
                <a:gridCol w="752735"/>
                <a:gridCol w="285483"/>
              </a:tblGrid>
              <a:tr h="20978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11350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Discipline EQUIPES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517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9527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4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Championnat Auvergne Rhône Alpes DRH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Championnat Auvergne Rhône Alpes DRAPE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4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Participants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Participants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4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BRANCHEREAU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Paul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DUBOIS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Florent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DESPRES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Armand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PORTALIER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Cédric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4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VENEMBRE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Guillame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ROSSIGNOL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Bernard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CALENDRIER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Laurent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4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BESSARD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Philippe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TORSET-BONFILLOU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Erwann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4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BONNAMY 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Julien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4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COMPETITIONS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Classement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COMPETITIONS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Classement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4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Saint Etienne (42)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Lozanne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(69)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4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Saint Paul Trois Chateaux (26)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Saint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Priest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(69) 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4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Lezoux (63)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Chaponost (69)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04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CLASSEMENT FINAL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CLASSEMENT FINAL</a:t>
                      </a:r>
                    </a:p>
                  </a:txBody>
                  <a:tcPr marL="5304" marR="5304" marT="5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78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78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78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788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9527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9527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04" marR="5304" marT="530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26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1192</TotalTime>
  <Words>670</Words>
  <Application>Microsoft Office PowerPoint</Application>
  <PresentationFormat>Affichage à l'écran (4:3)</PresentationFormat>
  <Paragraphs>1642</Paragraphs>
  <Slides>12</Slides>
  <Notes>7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Exécutif</vt:lpstr>
      <vt:lpstr>Worksheet</vt:lpstr>
      <vt:lpstr>Feuille de calcul</vt:lpstr>
      <vt:lpstr>Compagnie des Archers Tricastins</vt:lpstr>
      <vt:lpstr>Lexique        </vt:lpstr>
      <vt:lpstr>Félicitations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     Prévisions 2017/2018  Poursuivre  les tirs en équipe avec les inscriptions de :  ¤ 1 équipe en DRE  Classique hommes  ¤ 1 équipe en DRAPE  Poulies hommes  ¤ 1 équipe Challenge « Mixte » ou DRH             Organiser  3 compétitions   ¤ Salle en décembre (les 9 et 10)  ¤ Campagne en avril (les 28 et 29)  ¤ FITA et Fédéral si possible support de DR en juin (les 9 et 10)       </vt:lpstr>
      <vt:lpstr>   Poursuivre les programmes d’entraînements avec la présence du BE;  Laurent Astier. Intervention sur 7 samedis après-midi  Continuer les passages des « Flèches et Plumes » une fois par mois  Avoir plus de qualifiés aux championnats Régionaux et de France  Objectifs de travail: Constituer une équipe « Campagne » (1 arc à poulies, 1 arc nu et 1 arc classique)  Organiser un Beursault     </vt:lpstr>
    </vt:vector>
  </TitlesOfParts>
  <Company>AREVA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 des Archers Tricastin</dc:title>
  <dc:creator>BESSARD Philippe (FE/CH)</dc:creator>
  <cp:lastModifiedBy>Philippe BESSARD</cp:lastModifiedBy>
  <cp:revision>133</cp:revision>
  <cp:lastPrinted>2017-10-21T12:11:37Z</cp:lastPrinted>
  <dcterms:created xsi:type="dcterms:W3CDTF">2014-10-08T16:54:07Z</dcterms:created>
  <dcterms:modified xsi:type="dcterms:W3CDTF">2017-10-21T12:14:50Z</dcterms:modified>
</cp:coreProperties>
</file>